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89" r:id="rId4"/>
    <p:sldId id="261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11" r:id="rId15"/>
    <p:sldId id="317" r:id="rId16"/>
    <p:sldId id="318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定时器中断实验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③51 单片机定时/计数器的工作方式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）方式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6175" y="2820035"/>
            <a:ext cx="6892925" cy="321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2.定时器配置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①对 TMOD 赋值，以确定 T0 和 T1 的工作方式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②根据所要定时的时间计算初值,并将其写入 TH0、TL0 或 TH1、TL1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③如果使用中断，则对 EA 赋值，开放定时器中断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④使 TR0 或 TR1 置位，启动定时/计数器定时或计数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2.定时器配置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4"/>
          <p:cNvSpPr>
            <a:spLocks noGrp="1"/>
          </p:cNvSpPr>
          <p:nvPr/>
        </p:nvSpPr>
        <p:spPr>
          <a:xfrm>
            <a:off x="965200" y="1629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void time0_init(void)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TMOD|=0X01;//选择为定时器0模式，工作方式1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TH0=0XFC;	//给定时器赋初值，定时1ms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TL0=0X18;	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ET0=1;//打开定时器0中断允许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EA=1;//打开总中断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TR0=1;//打开定时器		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6350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11705323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本章所要实现的功能是：通过定时器 0 中断控制 D1 指示灯间隔 1 秒闪烁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2.定时器配置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 时序的有关知识：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）振荡周期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）状态周期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）机器周期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）指令周期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例如：外接晶振为 12MHz 时，51 单片机相关周期的具体值为： 振荡周期=1/12us; 状态周期=1/6us; 机器周期=1us; 指令周期=1~4us;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①51单片机定时器原理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②51单片机定时/计数器结构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540" y="2820670"/>
            <a:ext cx="6491605" cy="335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②51单片机定时/计数器结构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）工作方式寄存器TMOD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985" y="2908300"/>
            <a:ext cx="6844030" cy="1040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340" y="4191000"/>
            <a:ext cx="7680960" cy="177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②51单片机定时/计数器结构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）控制寄存器TCON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430" y="2871470"/>
            <a:ext cx="6759575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③51 单片机定时/计数器的工作方式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）方式 0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5530" y="2943225"/>
            <a:ext cx="6773545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③51 单片机定时/计数器的工作方式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）方式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045" y="3036570"/>
            <a:ext cx="688594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定时器介绍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③51 单片机定时/计数器的工作方式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）方式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230" y="2841625"/>
            <a:ext cx="7666990" cy="320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自定义</PresentationFormat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定时器中断实验</vt:lpstr>
      <vt:lpstr>本讲主要内容</vt:lpstr>
      <vt:lpstr>1.定时器介绍</vt:lpstr>
      <vt:lpstr>1.定时器介绍</vt:lpstr>
      <vt:lpstr>1.定时器介绍</vt:lpstr>
      <vt:lpstr>1.定时器介绍</vt:lpstr>
      <vt:lpstr>1.定时器介绍</vt:lpstr>
      <vt:lpstr>1.定时器介绍</vt:lpstr>
      <vt:lpstr>1.定时器介绍</vt:lpstr>
      <vt:lpstr>1.定时器介绍</vt:lpstr>
      <vt:lpstr>2.定时器配置</vt:lpstr>
      <vt:lpstr>2.定时器配置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119</cp:revision>
  <dcterms:created xsi:type="dcterms:W3CDTF">2015-05-05T08:02:00Z</dcterms:created>
  <dcterms:modified xsi:type="dcterms:W3CDTF">2026-04-08T01:44:16Z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