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89" r:id="rId4"/>
    <p:sldId id="261" r:id="rId5"/>
    <p:sldId id="276" r:id="rId6"/>
    <p:sldId id="277" r:id="rId7"/>
    <p:sldId id="27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矩阵按键实验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1.矩阵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按键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lang="zh-CN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1.矩阵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按键介绍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矩阵按键是一种在嵌入式系统（尤其是单片机）中广泛使用的输入设备，其按键以矩阵形式排列。这种设计旨在用有限的输入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I/O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）端口控制更多的按键，有效解决了按键数量较多时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I/O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资源紧张的问题。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‌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614170"/>
            <a:ext cx="4206240" cy="3629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930" y="1614170"/>
            <a:ext cx="5193665" cy="362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本章所要实现的功能是：通过数码管显示矩阵按键S1-S16按下后键值0-F。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WPS 演示</Application>
  <PresentationFormat>自定义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矩阵按键实验</vt:lpstr>
      <vt:lpstr>本讲主要内容</vt:lpstr>
      <vt:lpstr>1.矩阵按键介绍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78</cp:revision>
  <dcterms:created xsi:type="dcterms:W3CDTF">2015-05-05T08:02:00Z</dcterms:created>
  <dcterms:modified xsi:type="dcterms:W3CDTF">2026-04-08T01:56:36Z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