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7" r:id="rId3"/>
    <p:sldId id="289" r:id="rId4"/>
    <p:sldId id="261" r:id="rId5"/>
    <p:sldId id="315" r:id="rId6"/>
    <p:sldId id="310" r:id="rId7"/>
    <p:sldId id="316" r:id="rId8"/>
    <p:sldId id="311" r:id="rId9"/>
    <p:sldId id="317" r:id="rId10"/>
    <p:sldId id="318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外部中断实验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外部中断介绍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2.外部中断配置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外部中断介绍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42665" y="3294380"/>
            <a:ext cx="5107305" cy="2610485"/>
          </a:xfrm>
          <a:prstGeom prst="rect">
            <a:avLst/>
          </a:prstGeom>
        </p:spPr>
      </p:pic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STC89C5X 系列单片机提供了 4 个外部中断：外部中断 O(INTO)、外部中断 1(INT1)、外部中断 2(INT2)、外部中断 3(INT3)。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外部中断介绍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380" y="1674495"/>
            <a:ext cx="7861300" cy="389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外部中断介绍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（1）中断允许控制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（2）中断请求标志 TCON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2376805"/>
            <a:ext cx="6949440" cy="9283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050" y="4260215"/>
            <a:ext cx="6794500" cy="89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2.外部中断配置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中断源有中断请求；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中断源的中断允许位为 1；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CPU 开中断（即 EA=1）。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8070" y="3477895"/>
            <a:ext cx="3650615" cy="10972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070" y="4661535"/>
            <a:ext cx="3650615" cy="151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675" y="1219200"/>
            <a:ext cx="4617720" cy="4241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3600" y="3006090"/>
            <a:ext cx="3214370" cy="24549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190" y="1219200"/>
            <a:ext cx="4107815" cy="154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本章所要实现的功能是：使用独立按键 K3 控制 LED 亮灭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</Words>
  <Application>WPS 演示</Application>
  <PresentationFormat>自定义</PresentationFormat>
  <Paragraphs>43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外部中断实验</vt:lpstr>
      <vt:lpstr>本讲主要内容</vt:lpstr>
      <vt:lpstr>1.外部中断介绍</vt:lpstr>
      <vt:lpstr>1.外部中断介绍</vt:lpstr>
      <vt:lpstr>1.外部中断介绍</vt:lpstr>
      <vt:lpstr>2.外部中断配置</vt:lpstr>
      <vt:lpstr>3.硬件设计</vt:lpstr>
      <vt:lpstr>4.软件设计</vt:lpstr>
      <vt:lpstr>5.实验现象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110</cp:revision>
  <dcterms:created xsi:type="dcterms:W3CDTF">2015-05-05T08:02:00Z</dcterms:created>
  <dcterms:modified xsi:type="dcterms:W3CDTF">2026-04-08T01:44:02Z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