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58" r:id="rId4"/>
    <p:sldId id="261" r:id="rId5"/>
    <p:sldId id="276" r:id="rId6"/>
    <p:sldId id="277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蜂鸣器实验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蜂鸣器介绍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蜂鸣器介绍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蜂鸣器是一种一体化结构的电子讯响器，采用直流电压供电，广泛应用于电子产品中作为发声器件。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 indent="711200" algn="l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蜂鸣器主要分为压电式蜂鸣器和电磁式蜂鸣器两种类型。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14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258" y="3870960"/>
            <a:ext cx="7562850" cy="240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2241550"/>
            <a:ext cx="4565015" cy="2187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485" y="2047240"/>
            <a:ext cx="3242310" cy="276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本章所要实现的功能是：让蜂鸣器发出声音，一段时间后再关闭，即让管脚输出一定频率的脉冲信号（高低电平）控制无源蜂鸣器。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演示</Application>
  <PresentationFormat>自定义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点亮第一个LED</vt:lpstr>
      <vt:lpstr>本讲主要内容</vt:lpstr>
      <vt:lpstr>1.51单片机GPIO介绍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51</cp:revision>
  <dcterms:created xsi:type="dcterms:W3CDTF">2015-05-05T08:02:00Z</dcterms:created>
  <dcterms:modified xsi:type="dcterms:W3CDTF">2021-06-02T03:22:43Z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