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89" r:id="rId4"/>
    <p:sldId id="372" r:id="rId5"/>
    <p:sldId id="311" r:id="rId6"/>
    <p:sldId id="317" r:id="rId7"/>
    <p:sldId id="31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RS485通信实验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RS485通信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RS485通信介绍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/>
        </p:nvSpPr>
        <p:spPr>
          <a:xfrm>
            <a:off x="965200" y="1629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RS485的特点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（1）接口电平低，不易损坏芯片。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（2）传输速率高。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（3）抗干扰能力强。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（4）传输距离远，支持节点多。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0305" y="1570990"/>
            <a:ext cx="5103495" cy="2479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4629785"/>
            <a:ext cx="2286000" cy="1521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0305" y="4317365"/>
            <a:ext cx="280035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3020" y="2135505"/>
            <a:ext cx="4722495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本章所要实现的功能是：当串口助手发送数据给单片机，单片机原封不动转发给串口助手显示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</Words>
  <Application>WPS 演示</Application>
  <PresentationFormat>自定义</PresentationFormat>
  <Paragraphs>27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RS485通信实验</vt:lpstr>
      <vt:lpstr>本讲主要内容</vt:lpstr>
      <vt:lpstr>1.RS485通信介绍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207</cp:revision>
  <dcterms:created xsi:type="dcterms:W3CDTF">2015-05-05T08:02:00Z</dcterms:created>
  <dcterms:modified xsi:type="dcterms:W3CDTF">2026-04-08T01:48:49Z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