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7" r:id="rId3"/>
    <p:sldId id="258" r:id="rId4"/>
    <p:sldId id="261" r:id="rId5"/>
    <p:sldId id="263" r:id="rId6"/>
    <p:sldId id="264" r:id="rId7"/>
    <p:sldId id="265" r:id="rId8"/>
    <p:sldId id="266" r:id="rId9"/>
    <p:sldId id="267" r:id="rId10"/>
    <p:sldId id="268" r:id="rId11"/>
    <p:sldId id="269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5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04838" y="3186053"/>
            <a:ext cx="6982361" cy="117892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04838" y="4538211"/>
            <a:ext cx="6982361" cy="46921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964874" y="2770413"/>
            <a:ext cx="5065514" cy="637806"/>
          </a:xfrm>
        </p:spPr>
        <p:txBody>
          <a:bodyPr anchor="t" anchorCtr="0">
            <a:normAutofit/>
          </a:bodyPr>
          <a:lstStyle>
            <a:lvl1pPr algn="r">
              <a:defRPr sz="2800" b="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44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37323"/>
            <a:ext cx="5157787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3115"/>
            <a:ext cx="5157787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37323"/>
            <a:ext cx="5183188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3115"/>
            <a:ext cx="5183188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8615" y="2002969"/>
            <a:ext cx="4974771" cy="1828800"/>
          </a:xfrm>
        </p:spPr>
        <p:txBody>
          <a:bodyPr>
            <a:noAutofit/>
          </a:bodyPr>
          <a:lstStyle>
            <a:lvl1pPr algn="ctr">
              <a:defRPr sz="72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B98A9-C20B-4D5B-92DA-1D75B9D715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B50B9-7135-4D78-A58F-DF4CD6531E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8692" y="457200"/>
            <a:ext cx="10034617" cy="718457"/>
          </a:xfrm>
        </p:spPr>
        <p:txBody>
          <a:bodyPr anchor="ctr">
            <a:normAutofit/>
          </a:bodyPr>
          <a:lstStyle>
            <a:lvl1pPr algn="ctr"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83129" y="1197429"/>
            <a:ext cx="10025743" cy="2917372"/>
          </a:xfrm>
        </p:spPr>
        <p:txBody>
          <a:bodyPr anchor="ctr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9240" y="4288973"/>
            <a:ext cx="9569632" cy="198029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97886" y="365125"/>
            <a:ext cx="1055914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58686" y="365125"/>
            <a:ext cx="8665028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854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502229"/>
            <a:ext cx="10515600" cy="3466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 2" panose="05020102010507070707" pitchFamily="18" charset="2"/>
        <a:buChar char=""/>
        <a:defRPr sz="2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418330" y="2172335"/>
            <a:ext cx="7705725" cy="1179195"/>
          </a:xfrm>
        </p:spPr>
        <p:txBody>
          <a:bodyPr>
            <a:normAutofit/>
          </a:bodyPr>
          <a:lstStyle/>
          <a:p>
            <a:r>
              <a:rPr lang="en-US" altLang="zh-CN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51</a:t>
            </a:r>
            <a:r>
              <a:rPr lang="zh-CN" altLang="en-US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单片机介绍</a:t>
            </a:r>
            <a:endParaRPr lang="zh-CN" altLang="en-US" dirty="0">
              <a:solidFill>
                <a:srgbClr val="92D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怎样学好51单片机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20000"/>
          </a:bodyPr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）基本外设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（2）掌握基础的数字电路和模拟电路知识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（3）C 语言能力要加强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（4）多动手编程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（5）遇到问题多百度多浏览论坛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>
                <a:latin typeface="宋体" panose="02010600030101010101" pitchFamily="2" charset="-122"/>
                <a:ea typeface="宋体" panose="02010600030101010101" pitchFamily="2" charset="-122"/>
              </a:rPr>
              <a:t>本讲主要内容</a:t>
            </a:r>
            <a:endParaRPr lang="zh-CN" altLang="zh-CN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37430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51单片机介绍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STC89Cxx芯片介绍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51单片机能做什么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怎样学好51单片机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51单片机介绍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/>
          <a:p>
            <a:pPr marL="0" indent="0">
              <a:buNone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单片机简介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一台能够工作的计算机要有这样几个部件构成：CPU（进行运算、控制）、 RAM （数据存储）、ROM（程序存储）、输入/输出设备。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而在单片机中，这些部件全部被做到一块集成电路芯片中，所以就称 为单片机（也称微控制器 MCU）。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51单片机介绍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20000"/>
          </a:bodyPr>
          <a:p>
            <a:pPr marL="0" indent="0">
              <a:buNone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51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单片机简介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51 单片机是对所有兼容 Intel 8031 指令系统的单片机的统称。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Intel(英特尔)的：i80C31、i80C51、i87C51，i80C32、i80C52、i87C52 等； 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ATMEL(艾德梅尔)的：AT89C51、AT89C52、AT89C2051，AT89S51（RC），AT89S52 （RC）等； 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Philips(飞利浦)、华邦、Dallas(达拉斯)、Siemens(西门子)等公司的许多产品；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STC(国产宏晶)单片机：STC89C51、STC89C52、STC89C516、STC90C516 等众多品牌。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51单片机介绍</a:t>
            </a:r>
            <a:endParaRPr lang="zh-CN" altLang="en-US" dirty="0"/>
          </a:p>
        </p:txBody>
      </p:sp>
      <p:pic>
        <p:nvPicPr>
          <p:cNvPr id="3" name="内容占位符 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57910" y="1510665"/>
            <a:ext cx="4515485" cy="31299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9610" y="1510665"/>
            <a:ext cx="4142740" cy="2503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STC89Cxx芯片介绍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8145" y="1506855"/>
            <a:ext cx="5345430" cy="4030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STC89Cxx芯片介绍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/>
          <a:p>
            <a:pPr marL="0" indent="0">
              <a:buNone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STC89C51芯片简介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STC89C51芯片引脚介绍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4295" y="2673350"/>
            <a:ext cx="3158490" cy="29470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9150" y="2722245"/>
            <a:ext cx="2447925" cy="28981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6785" y="1864360"/>
            <a:ext cx="3566160" cy="375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STC89Cxx芯片介绍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1260" y="2456815"/>
            <a:ext cx="2623820" cy="22440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5080" y="2456815"/>
            <a:ext cx="3509645" cy="26657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4725" y="2456815"/>
            <a:ext cx="3136900" cy="2905125"/>
          </a:xfrm>
          <a:prstGeom prst="rect">
            <a:avLst/>
          </a:prstGeom>
        </p:spPr>
      </p:pic>
      <p:sp>
        <p:nvSpPr>
          <p:cNvPr id="11" name="内容占位符 10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/>
          <a:p>
            <a:pPr marL="0" indent="0"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STC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单片机脚位判断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51单片机能做什么</a:t>
            </a:r>
            <a:endParaRPr lang="zh-CN" altLang="en-US" dirty="0"/>
          </a:p>
        </p:txBody>
      </p:sp>
      <p:pic>
        <p:nvPicPr>
          <p:cNvPr id="3" name="内容占位符 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390015" y="1334770"/>
            <a:ext cx="5454650" cy="48437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2150" y="1334770"/>
            <a:ext cx="1969770" cy="323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1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TEMPLATE_THUMBS_INDEX" val="1、9、12、16、20、26、28、29"/>
  <p:tag name="KSO_WM_TEMPLATE_CATEGORY" val="custom"/>
  <p:tag name="KSO_WM_TEMPLATE_INDEX" val="160428"/>
  <p:tag name="KSO_WM_TAG_VERSION" val="1.0"/>
  <p:tag name="KSO_WM_SLIDE_ID" val="custom160428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5.xml><?xml version="1.0" encoding="utf-8"?>
<p:tagLst xmlns:p="http://schemas.openxmlformats.org/presentationml/2006/main">
  <p:tag name="KSO_WM_DOC_GUID" val="{272453c6-58ad-46f5-8dc9-ac61c8b03ee7}"/>
</p:tagLst>
</file>

<file path=ppt/theme/theme1.xml><?xml version="1.0" encoding="utf-8"?>
<a:theme xmlns:a="http://schemas.openxmlformats.org/drawingml/2006/main" name="1_A000120140530A99PPBG">
  <a:themeElements>
    <a:clrScheme name="141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C2C25E"/>
      </a:accent4>
      <a:accent5>
        <a:srgbClr val="C00000"/>
      </a:accent5>
      <a:accent6>
        <a:srgbClr val="FFC000"/>
      </a:accent6>
      <a:hlink>
        <a:srgbClr val="00B0F0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639</Words>
  <Application>WPS 演示</Application>
  <PresentationFormat>自定义</PresentationFormat>
  <Paragraphs>51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黑体</vt:lpstr>
      <vt:lpstr>Wingdings 2</vt:lpstr>
      <vt:lpstr>微软雅黑</vt:lpstr>
      <vt:lpstr>Arial Unicode MS</vt:lpstr>
      <vt:lpstr>Calibri</vt:lpstr>
      <vt:lpstr>1_A000120140530A99PPBG</vt:lpstr>
      <vt:lpstr>51单片机介绍</vt:lpstr>
      <vt:lpstr>本讲主要内容</vt:lpstr>
      <vt:lpstr>1.51单片机介绍</vt:lpstr>
      <vt:lpstr>1.51单片机介绍</vt:lpstr>
      <vt:lpstr>1.51单片机介绍</vt:lpstr>
      <vt:lpstr>2.STC89Cxx芯片介绍</vt:lpstr>
      <vt:lpstr>2.STC89Cxx芯片介绍</vt:lpstr>
      <vt:lpstr>2.STC89Cxx芯片介绍</vt:lpstr>
      <vt:lpstr>3.51单片机能做什么</vt:lpstr>
      <vt:lpstr>4.怎样学好51单片机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认识和了解开发板功能及其使用</dc:title>
  <dc:creator/>
  <cp:lastModifiedBy>WPS_1691829917</cp:lastModifiedBy>
  <cp:revision>38</cp:revision>
  <dcterms:created xsi:type="dcterms:W3CDTF">2015-05-05T08:02:00Z</dcterms:created>
  <dcterms:modified xsi:type="dcterms:W3CDTF">2026-04-08T01:39:54Z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20E3F0687DDC43258A76269A7E1E46A6</vt:lpwstr>
  </property>
</Properties>
</file>