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57" r:id="rId3"/>
    <p:sldId id="289" r:id="rId4"/>
    <p:sldId id="372" r:id="rId5"/>
    <p:sldId id="395" r:id="rId6"/>
    <p:sldId id="396" r:id="rId7"/>
    <p:sldId id="311" r:id="rId8"/>
    <p:sldId id="317" r:id="rId9"/>
    <p:sldId id="318" r:id="rId10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0" d="100"/>
          <a:sy n="70" d="100"/>
        </p:scale>
        <p:origin x="-702" y="-108"/>
      </p:cViewPr>
      <p:guideLst>
        <p:guide orient="horz" pos="220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6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04838" y="3186053"/>
            <a:ext cx="6982361" cy="1178920"/>
          </a:xfrm>
        </p:spPr>
        <p:txBody>
          <a:bodyPr anchor="b">
            <a:normAutofit/>
          </a:bodyPr>
          <a:lstStyle>
            <a:lvl1pPr algn="ctr">
              <a:defRPr sz="440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04838" y="4538211"/>
            <a:ext cx="6982361" cy="469218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accent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7600" y="408675"/>
            <a:ext cx="10516800" cy="581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2F5ED-D19D-4097-92A9-D6092B3D6E6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EAA2-D029-4D23-B6D5-DE004B8B3E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2964874" y="2770413"/>
            <a:ext cx="5065514" cy="637806"/>
          </a:xfrm>
        </p:spPr>
        <p:txBody>
          <a:bodyPr anchor="t" anchorCtr="0">
            <a:normAutofit/>
          </a:bodyPr>
          <a:lstStyle>
            <a:lvl1pPr algn="r">
              <a:defRPr sz="2800" b="0">
                <a:solidFill>
                  <a:schemeClr val="tx2"/>
                </a:solidFill>
                <a:effectLst/>
              </a:defRPr>
            </a:lvl1pPr>
          </a:lstStyle>
          <a:p>
            <a:r>
              <a:rPr lang="zh-CN" altLang="en-US" dirty="0" smtClean="0"/>
              <a:t>此处添加您的标题</a:t>
            </a:r>
            <a:endParaRPr 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458687"/>
            <a:ext cx="5181600" cy="350955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458687"/>
            <a:ext cx="5181600" cy="350955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944563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437323"/>
            <a:ext cx="5157787" cy="51339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063115"/>
            <a:ext cx="5157787" cy="29051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437323"/>
            <a:ext cx="5183188" cy="51339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063115"/>
            <a:ext cx="5183188" cy="29051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608615" y="2002969"/>
            <a:ext cx="4974771" cy="1828800"/>
          </a:xfrm>
        </p:spPr>
        <p:txBody>
          <a:bodyPr>
            <a:noAutofit/>
          </a:bodyPr>
          <a:lstStyle>
            <a:lvl1pPr algn="ctr">
              <a:defRPr sz="7200"/>
            </a:lvl1pPr>
          </a:lstStyle>
          <a:p>
            <a:r>
              <a:rPr lang="zh-CN" altLang="en-US" dirty="0" smtClean="0"/>
              <a:t>编辑标题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B98A9-C20B-4D5B-92DA-1D75B9D715A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B50B9-7135-4D78-A58F-DF4CD6531EC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8692" y="457200"/>
            <a:ext cx="10034617" cy="718457"/>
          </a:xfrm>
        </p:spPr>
        <p:txBody>
          <a:bodyPr anchor="ctr">
            <a:normAutofit/>
          </a:bodyPr>
          <a:lstStyle>
            <a:lvl1pPr algn="ctr">
              <a:defRPr sz="28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83129" y="1197429"/>
            <a:ext cx="10025743" cy="2917372"/>
          </a:xfrm>
        </p:spPr>
        <p:txBody>
          <a:bodyPr anchor="ctr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39240" y="4288973"/>
            <a:ext cx="9569632" cy="1980293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297886" y="365125"/>
            <a:ext cx="1055914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58686" y="365125"/>
            <a:ext cx="8665028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2.xml"/><Relationship Id="rId12" Type="http://schemas.openxmlformats.org/officeDocument/2006/relationships/tags" Target="../tags/tag1.xml"/><Relationship Id="rId11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8540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502229"/>
            <a:ext cx="10515600" cy="34660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accent1"/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SzPct val="80000"/>
        <a:buFont typeface="Wingdings 2" panose="05020102010507070707" pitchFamily="18" charset="2"/>
        <a:buChar char=""/>
        <a:defRPr sz="28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4418330" y="2172335"/>
            <a:ext cx="7705725" cy="1179195"/>
          </a:xfrm>
        </p:spPr>
        <p:txBody>
          <a:bodyPr>
            <a:normAutofit/>
          </a:bodyPr>
          <a:lstStyle/>
          <a:p>
            <a:r>
              <a:rPr dirty="0">
                <a:solidFill>
                  <a:srgbClr val="92D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DAC数模转换实验</a:t>
            </a:r>
            <a:endParaRPr dirty="0">
              <a:solidFill>
                <a:srgbClr val="92D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>
                <a:latin typeface="宋体" panose="02010600030101010101" pitchFamily="2" charset="-122"/>
                <a:ea typeface="宋体" panose="02010600030101010101" pitchFamily="2" charset="-122"/>
              </a:rPr>
              <a:t>本讲主要内容</a:t>
            </a:r>
            <a:endParaRPr lang="zh-CN" altLang="zh-CN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502410"/>
            <a:ext cx="10515600" cy="4837430"/>
          </a:xfrm>
        </p:spPr>
        <p:txBody>
          <a:bodyPr/>
          <a:lstStyle/>
          <a:p>
            <a:pPr marL="0" indent="0" fontAlgn="auto">
              <a:lnSpc>
                <a:spcPct val="150000"/>
              </a:lnSpc>
              <a:buNone/>
            </a:pP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DAC</a:t>
            </a:r>
            <a:r>
              <a:rPr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介绍</a:t>
            </a:r>
            <a:endParaRPr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</a:t>
            </a:r>
            <a:r>
              <a:rPr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PWM</a:t>
            </a:r>
            <a:r>
              <a:rPr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介绍</a:t>
            </a:r>
            <a:endParaRPr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3.硬件设计</a:t>
            </a:r>
            <a:endParaRPr lang="en-US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4.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软件设计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5.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实验现象</a:t>
            </a:r>
            <a:endParaRPr lang="en-US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DAC</a:t>
            </a:r>
            <a:r>
              <a:rPr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介绍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内容占位符 4"/>
          <p:cNvSpPr>
            <a:spLocks noGrp="1"/>
          </p:cNvSpPr>
          <p:nvPr/>
        </p:nvSpPr>
        <p:spPr>
          <a:xfrm>
            <a:off x="838200" y="1502410"/>
            <a:ext cx="10515600" cy="484378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"/>
              <a:defRPr sz="2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965200" y="1629410"/>
            <a:ext cx="10515600" cy="4843780"/>
          </a:xfrm>
        </p:spPr>
        <p:txBody>
          <a:bodyPr>
            <a:normAutofit lnSpcReduction="10000"/>
          </a:bodyPr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1.1 DAC简介</a:t>
            </a:r>
            <a:endParaRPr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DAC（Digital to analog converter）即数字模拟转换器，它可以将数字信号转换为模拟信号</a:t>
            </a: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（1）分辨率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（2）线性度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（3）绝对精度和相对精度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（4）建立时间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DAC</a:t>
            </a:r>
            <a:r>
              <a:rPr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介绍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内容占位符 4"/>
          <p:cNvSpPr>
            <a:spLocks noGrp="1"/>
          </p:cNvSpPr>
          <p:nvPr/>
        </p:nvSpPr>
        <p:spPr>
          <a:xfrm>
            <a:off x="838200" y="1502410"/>
            <a:ext cx="10515600" cy="484378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"/>
              <a:defRPr sz="2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965200" y="1629410"/>
            <a:ext cx="10515600" cy="4843780"/>
          </a:xfrm>
        </p:spPr>
        <p:txBody>
          <a:bodyPr>
            <a:normAutofit lnSpcReduction="10000"/>
          </a:bodyPr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1.2 DAC工作原理</a:t>
            </a:r>
            <a:endParaRPr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DAC 输出电压计算公式：V0=Vref*z/256</a:t>
            </a:r>
            <a:endParaRPr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09825" y="3035300"/>
            <a:ext cx="7790180" cy="27984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</a:t>
            </a:r>
            <a:r>
              <a:rPr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PWM介绍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内容占位符 4"/>
          <p:cNvSpPr>
            <a:spLocks noGrp="1"/>
          </p:cNvSpPr>
          <p:nvPr/>
        </p:nvSpPr>
        <p:spPr>
          <a:xfrm>
            <a:off x="838200" y="1502410"/>
            <a:ext cx="10515600" cy="484378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"/>
              <a:defRPr sz="2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965200" y="1629410"/>
            <a:ext cx="10515600" cy="4843780"/>
          </a:xfrm>
        </p:spPr>
        <p:txBody>
          <a:bodyPr>
            <a:normAutofit lnSpcReduction="10000"/>
          </a:bodyPr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PWM 是 Pulse Width Modulation 的缩写，中文意思就是脉冲宽度调制，简称脉宽调制</a:t>
            </a: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68170" y="3089275"/>
            <a:ext cx="3558540" cy="2921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43550" y="3089275"/>
            <a:ext cx="5810250" cy="17443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3.硬件设计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8200" y="1461135"/>
            <a:ext cx="5141595" cy="289115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4090" y="1461135"/>
            <a:ext cx="5141595" cy="25952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4.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软件设计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838200" y="1502410"/>
            <a:ext cx="10515600" cy="4843780"/>
          </a:xfrm>
        </p:spPr>
        <p:txBody>
          <a:bodyPr>
            <a:normAutofit lnSpcReduction="10000"/>
          </a:bodyPr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本章所要实现的功能是：DAC(PWM)模块上的指示灯 DA1 呈呼吸灯效果，由暗 变亮再由亮变暗</a:t>
            </a: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5.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实验现象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160428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160428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KSO_WM_UNIT_TYPE" val="a"/>
  <p:tag name="KSO_WM_UNIT_INDEX" val="1"/>
  <p:tag name="KSO_WM_UNIT_ID" val="custom160428_1*a*1"/>
  <p:tag name="KSO_WM_UNIT_CLEAR" val="1"/>
  <p:tag name="KSO_WM_UNIT_LAYERLEVEL" val="1"/>
  <p:tag name="KSO_WM_UNIT_VALUE" val="2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4.xml><?xml version="1.0" encoding="utf-8"?>
<p:tagLst xmlns:p="http://schemas.openxmlformats.org/presentationml/2006/main">
  <p:tag name="KSO_WM_TEMPLATE_THUMBS_INDEX" val="1、9、12、16、20、26、28、29"/>
  <p:tag name="KSO_WM_TEMPLATE_CATEGORY" val="custom"/>
  <p:tag name="KSO_WM_TEMPLATE_INDEX" val="160428"/>
  <p:tag name="KSO_WM_TAG_VERSION" val="1.0"/>
  <p:tag name="KSO_WM_SLIDE_ID" val="custom160428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5.xml><?xml version="1.0" encoding="utf-8"?>
<p:tagLst xmlns:p="http://schemas.openxmlformats.org/presentationml/2006/main">
  <p:tag name="KSO_WM_SPECIAL_SOURCE" val="bdnull"/>
</p:tagLst>
</file>

<file path=ppt/tags/tag6.xml><?xml version="1.0" encoding="utf-8"?>
<p:tagLst xmlns:p="http://schemas.openxmlformats.org/presentationml/2006/main">
  <p:tag name="KSO_WM_DOC_GUID" val="{272453c6-58ad-46f5-8dc9-ac61c8b03ee7}"/>
</p:tagLst>
</file>

<file path=ppt/theme/theme1.xml><?xml version="1.0" encoding="utf-8"?>
<a:theme xmlns:a="http://schemas.openxmlformats.org/drawingml/2006/main" name="1_A000120140530A99PPBG">
  <a:themeElements>
    <a:clrScheme name="141">
      <a:dk1>
        <a:srgbClr val="5F5F5F"/>
      </a:dk1>
      <a:lt1>
        <a:sysClr val="window" lastClr="FFFFFF"/>
      </a:lt1>
      <a:dk2>
        <a:srgbClr val="5F5F5F"/>
      </a:dk2>
      <a:lt2>
        <a:srgbClr val="FFFFFF"/>
      </a:lt2>
      <a:accent1>
        <a:srgbClr val="87A452"/>
      </a:accent1>
      <a:accent2>
        <a:srgbClr val="58B898"/>
      </a:accent2>
      <a:accent3>
        <a:srgbClr val="489698"/>
      </a:accent3>
      <a:accent4>
        <a:srgbClr val="C2C25E"/>
      </a:accent4>
      <a:accent5>
        <a:srgbClr val="C00000"/>
      </a:accent5>
      <a:accent6>
        <a:srgbClr val="FFC000"/>
      </a:accent6>
      <a:hlink>
        <a:srgbClr val="00B0F0"/>
      </a:hlink>
      <a:folHlink>
        <a:srgbClr val="7F7F7F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322</Words>
  <Application>WPS 演示</Application>
  <PresentationFormat>自定义</PresentationFormat>
  <Paragraphs>39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Arial</vt:lpstr>
      <vt:lpstr>宋体</vt:lpstr>
      <vt:lpstr>Wingdings</vt:lpstr>
      <vt:lpstr>黑体</vt:lpstr>
      <vt:lpstr>Wingdings 2</vt:lpstr>
      <vt:lpstr>微软雅黑</vt:lpstr>
      <vt:lpstr>Arial Unicode MS</vt:lpstr>
      <vt:lpstr>Calibri</vt:lpstr>
      <vt:lpstr>1_A000120140530A99PPBG</vt:lpstr>
      <vt:lpstr>DAC数模转换实验</vt:lpstr>
      <vt:lpstr>本讲主要内容</vt:lpstr>
      <vt:lpstr>1.DAC介绍</vt:lpstr>
      <vt:lpstr>1.DAC介绍</vt:lpstr>
      <vt:lpstr>2.PWM介绍</vt:lpstr>
      <vt:lpstr>3.硬件设计</vt:lpstr>
      <vt:lpstr>4.软件设计</vt:lpstr>
      <vt:lpstr>5.实验现象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认识和了解开发板功能及其使用</dc:title>
  <dc:creator/>
  <cp:lastModifiedBy>WPS_1691829917</cp:lastModifiedBy>
  <cp:revision>173</cp:revision>
  <dcterms:created xsi:type="dcterms:W3CDTF">2015-05-05T08:02:00Z</dcterms:created>
  <dcterms:modified xsi:type="dcterms:W3CDTF">2026-04-08T01:47:10Z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20E3F0687DDC43258A76269A7E1E46A6</vt:lpwstr>
  </property>
</Properties>
</file>