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89" r:id="rId4"/>
    <p:sldId id="290" r:id="rId5"/>
    <p:sldId id="276" r:id="rId6"/>
    <p:sldId id="277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独立按键实验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按键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按键介绍</a:t>
            </a:r>
            <a:endParaRPr lang="zh-CN" altLang="en-US" dirty="0"/>
          </a:p>
        </p:txBody>
      </p:sp>
      <p:pic>
        <p:nvPicPr>
          <p:cNvPr id="512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0" y="1219200"/>
            <a:ext cx="3243263" cy="283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013" y="1219200"/>
            <a:ext cx="3070225" cy="283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935" y="4053205"/>
            <a:ext cx="4087495" cy="24047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860" y="1546225"/>
            <a:ext cx="5147945" cy="1918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3857625"/>
            <a:ext cx="6252845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本章所要实现的功能是：通过开发板上的独立按键 K1 控制 D1 指示灯亮灭。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WPS 演示</Application>
  <PresentationFormat>自定义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Calibri</vt:lpstr>
      <vt:lpstr>Arial Unicode MS</vt:lpstr>
      <vt:lpstr>1_A000120140530A99PPBG</vt:lpstr>
      <vt:lpstr>独立按键实验</vt:lpstr>
      <vt:lpstr>本讲主要内容</vt:lpstr>
      <vt:lpstr>1.按键介绍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73</cp:revision>
  <dcterms:created xsi:type="dcterms:W3CDTF">2015-05-05T08:02:00Z</dcterms:created>
  <dcterms:modified xsi:type="dcterms:W3CDTF">2021-06-05T08:40:05Z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