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89" r:id="rId4"/>
    <p:sldId id="339" r:id="rId5"/>
    <p:sldId id="372" r:id="rId6"/>
    <p:sldId id="373" r:id="rId7"/>
    <p:sldId id="374" r:id="rId8"/>
    <p:sldId id="375" r:id="rId9"/>
    <p:sldId id="311" r:id="rId10"/>
    <p:sldId id="317" r:id="rId11"/>
    <p:sldId id="318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18330" y="2172335"/>
            <a:ext cx="7705725" cy="1179195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DS1302</a:t>
            </a:r>
            <a:r>
              <a:rPr lang="zh-CN" altLang="en-US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时钟实验</a:t>
            </a:r>
            <a:endParaRPr lang="zh-CN" altLang="en-US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本讲主要内容</a:t>
            </a:r>
            <a:endParaRPr lang="zh-CN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374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实验现象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2920" y="2400935"/>
            <a:ext cx="2370455" cy="1329690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1.1 DS1302简介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DS1302使用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（1）控制寄存器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235" y="3053080"/>
            <a:ext cx="592264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DS1302使用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2359660"/>
            <a:ext cx="4782820" cy="2827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710" y="2155190"/>
            <a:ext cx="4782820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DS1302使用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（2）日历/时钟寄存器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7685" y="1306830"/>
            <a:ext cx="5324475" cy="2173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560" y="3480435"/>
            <a:ext cx="4963160" cy="247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DS1302时钟芯片介绍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838200" y="1502410"/>
            <a:ext cx="10515600" cy="4843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5200" y="1629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 DS1302使用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（3）DS1302 的读写时序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455" y="2921000"/>
            <a:ext cx="6245860" cy="360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2.硬件设计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2560" y="1849755"/>
            <a:ext cx="3910965" cy="1645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3840480"/>
            <a:ext cx="5008245" cy="160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软件设计</a:t>
            </a:r>
            <a:endParaRPr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02410"/>
            <a:ext cx="10515600" cy="4843780"/>
          </a:xfrm>
        </p:spPr>
        <p:txBody>
          <a:bodyPr>
            <a:normAutofit lnSpcReduction="10000"/>
          </a:bodyPr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本章所要实现的功能是：数码管上显示电子时钟时分秒，格式为“XX-XX-XX”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DOC_GUID" val="{272453c6-58ad-46f5-8dc9-ac61c8b03ee7}"/>
</p:tagLst>
</file>

<file path=ppt/theme/theme1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WPS 演示</Application>
  <PresentationFormat>自定义</PresentationFormat>
  <Paragraphs>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Wingdings 2</vt:lpstr>
      <vt:lpstr>微软雅黑</vt:lpstr>
      <vt:lpstr>Arial Unicode MS</vt:lpstr>
      <vt:lpstr>Calibri</vt:lpstr>
      <vt:lpstr>1_A000120140530A99PPBG</vt:lpstr>
      <vt:lpstr>DS1302时钟实验</vt:lpstr>
      <vt:lpstr>本讲主要内容</vt:lpstr>
      <vt:lpstr>1.DS1302时钟芯片介绍</vt:lpstr>
      <vt:lpstr>1.DS1302时钟芯片介绍</vt:lpstr>
      <vt:lpstr>1.DS1302时钟芯片介绍</vt:lpstr>
      <vt:lpstr>1.DS1302时钟芯片介绍</vt:lpstr>
      <vt:lpstr>1.DS1302时钟芯片介绍</vt:lpstr>
      <vt:lpstr>2.硬件设计</vt:lpstr>
      <vt:lpstr>3.软件设计</vt:lpstr>
      <vt:lpstr>4.实验现象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认识和了解开发板功能及其使用</dc:title>
  <dc:creator/>
  <cp:lastModifiedBy>WPS_1691829917</cp:lastModifiedBy>
  <cp:revision>158</cp:revision>
  <dcterms:created xsi:type="dcterms:W3CDTF">2015-05-05T08:02:00Z</dcterms:created>
  <dcterms:modified xsi:type="dcterms:W3CDTF">2026-04-08T01:45:36Z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20E3F0687DDC43258A76269A7E1E46A6</vt:lpwstr>
  </property>
</Properties>
</file>