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3"/>
    <p:sldId id="289" r:id="rId4"/>
    <p:sldId id="372" r:id="rId5"/>
    <p:sldId id="408" r:id="rId6"/>
    <p:sldId id="409" r:id="rId7"/>
    <p:sldId id="410" r:id="rId8"/>
    <p:sldId id="411" r:id="rId9"/>
    <p:sldId id="412" r:id="rId10"/>
    <p:sldId id="311" r:id="rId11"/>
    <p:sldId id="317" r:id="rId12"/>
    <p:sldId id="318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LCD12864液晶显示实验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本章所要实现的功能是：LCD12864 上显示汉字字符信息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LCD12864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LCD12864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带字库LCD12864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6865" y="2673350"/>
            <a:ext cx="4501515" cy="182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485" y="2673350"/>
            <a:ext cx="4494530" cy="344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LCD12864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带字库LCD12864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5730" y="916305"/>
            <a:ext cx="5064125" cy="555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LCD12864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带字库LCD12864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（1）功能设定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3115310"/>
            <a:ext cx="6386830" cy="161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LCD12864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带字库LCD12864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（2）清屏指令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（3）进入设定点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305" y="2931160"/>
            <a:ext cx="6506210" cy="808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275" y="4077970"/>
            <a:ext cx="6492240" cy="218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LCD12864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带字库LCD12864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（4）显示状态开关设置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160" y="2894965"/>
            <a:ext cx="6562725" cy="13296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355" y="4327525"/>
            <a:ext cx="6844030" cy="201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LCD12864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不带字库LCD12864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6395" y="2565400"/>
            <a:ext cx="4663440" cy="187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7205" y="1525905"/>
            <a:ext cx="3376295" cy="3805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915" y="1525905"/>
            <a:ext cx="2553335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WPS 演示</Application>
  <PresentationFormat>自定义</PresentationFormat>
  <Paragraphs>54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LCD12864液晶显示实验</vt:lpstr>
      <vt:lpstr>本讲主要内容</vt:lpstr>
      <vt:lpstr>1.LCD12864介绍</vt:lpstr>
      <vt:lpstr>1.LCD12864介绍</vt:lpstr>
      <vt:lpstr>1.LCD12864介绍</vt:lpstr>
      <vt:lpstr>1.LCD12864介绍</vt:lpstr>
      <vt:lpstr>1.LCD12864介绍</vt:lpstr>
      <vt:lpstr>1.LCD12864介绍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192</cp:revision>
  <dcterms:created xsi:type="dcterms:W3CDTF">2015-05-05T08:02:00Z</dcterms:created>
  <dcterms:modified xsi:type="dcterms:W3CDTF">2026-04-08T01:47:42Z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