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58" r:id="rId4"/>
    <p:sldId id="259" r:id="rId5"/>
    <p:sldId id="261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开发板功能及使用介绍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开发板功能介绍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开发板使用方法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开发板功能介绍</a:t>
            </a:r>
            <a:endParaRPr lang="zh-CN" altLang="en-US" dirty="0"/>
          </a:p>
        </p:txBody>
      </p:sp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182370"/>
            <a:ext cx="7198360" cy="501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开发板使用方法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CH340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驱动安装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②程序下载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仿真器调试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④实验现象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WPS 演示</Application>
  <PresentationFormat>自定义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开发板功能及使用介绍</vt:lpstr>
      <vt:lpstr>本讲主要内容</vt:lpstr>
      <vt:lpstr>1.开发板功能介绍</vt:lpstr>
      <vt:lpstr>2.开发板使用方法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24</cp:revision>
  <dcterms:created xsi:type="dcterms:W3CDTF">2015-05-05T08:02:00Z</dcterms:created>
  <dcterms:modified xsi:type="dcterms:W3CDTF">2026-04-08T02:46:25Z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