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15"/>
  </p:notesMasterIdLst>
  <p:sldIdLst>
    <p:sldId id="257" r:id="rId4"/>
    <p:sldId id="289" r:id="rId5"/>
    <p:sldId id="372" r:id="rId6"/>
    <p:sldId id="400" r:id="rId7"/>
    <p:sldId id="401" r:id="rId8"/>
    <p:sldId id="402" r:id="rId9"/>
    <p:sldId id="403" r:id="rId10"/>
    <p:sldId id="404" r:id="rId11"/>
    <p:sldId id="311" r:id="rId12"/>
    <p:sldId id="317" r:id="rId13"/>
    <p:sldId id="318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9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tags" Target="../tags/tag4.xml"/><Relationship Id="rId12" Type="http://schemas.openxmlformats.org/officeDocument/2006/relationships/tags" Target="../tags/tag3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838200" y="5702300"/>
            <a:ext cx="191643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PRECHIN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普中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www.prechin.net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LCD1602液晶显示实验</a:t>
            </a:r>
            <a:endParaRPr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本章所要实现的功能是：在 LCD1602 液晶上显示字符信息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LCD1602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LCD1602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1.1 LCD1602简介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95645" y="1629410"/>
            <a:ext cx="4239895" cy="16719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4595" y="3300730"/>
            <a:ext cx="5802630" cy="3172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LCD1602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1.1 LCD1602简介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4745" y="1877695"/>
            <a:ext cx="6295390" cy="1273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325" y="3227070"/>
            <a:ext cx="5732780" cy="1990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5700" y="5293995"/>
            <a:ext cx="6590665" cy="1160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LCD1602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 LCD1602常用指令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（1）清屏指令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（2）模式设置指令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2891155"/>
            <a:ext cx="6028055" cy="9074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0" y="4326890"/>
            <a:ext cx="6126480" cy="92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LCD1602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 LCD1602常用指令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（3）显示开关控制指令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（4）功能设定指令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4440" y="2849245"/>
            <a:ext cx="6604635" cy="9918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440" y="4353560"/>
            <a:ext cx="6562725" cy="100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LCD1602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1.3 LCD1602使用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（1）初始化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（2）写命令（RS=L），设置显示坐标 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（3）写数据（RS=H）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096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5965" y="3954780"/>
            <a:ext cx="5760720" cy="2391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LCD1602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797175" y="2299970"/>
            <a:ext cx="6365875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2395" y="2031365"/>
            <a:ext cx="6513195" cy="264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UNIT_PLACING_PICTURE_USER_VIEWPORT" val="{&quot;height&quot;:2359,&quot;width&quot;:5982}"/>
</p:tagLst>
</file>

<file path=ppt/tags/tag9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</Words>
  <Application>WPS 演示</Application>
  <PresentationFormat>自定义</PresentationFormat>
  <Paragraphs>58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2_A000120140530A99PPBG</vt:lpstr>
      <vt:lpstr>LCD1602液晶显示实验</vt:lpstr>
      <vt:lpstr>本讲主要内容</vt:lpstr>
      <vt:lpstr>1.LCD1602介绍</vt:lpstr>
      <vt:lpstr>1.LCD1602介绍</vt:lpstr>
      <vt:lpstr>1.LCD1602介绍</vt:lpstr>
      <vt:lpstr>1.LCD1602介绍</vt:lpstr>
      <vt:lpstr>1.LCD1602介绍</vt:lpstr>
      <vt:lpstr>1.LCD1602介绍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186</cp:revision>
  <dcterms:created xsi:type="dcterms:W3CDTF">2015-05-05T08:02:00Z</dcterms:created>
  <dcterms:modified xsi:type="dcterms:W3CDTF">2026-04-08T01:47:29Z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