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7" r:id="rId3"/>
    <p:sldId id="289" r:id="rId4"/>
    <p:sldId id="372" r:id="rId5"/>
    <p:sldId id="379" r:id="rId6"/>
    <p:sldId id="380" r:id="rId7"/>
    <p:sldId id="381" r:id="rId8"/>
    <p:sldId id="382" r:id="rId9"/>
    <p:sldId id="311" r:id="rId10"/>
    <p:sldId id="317" r:id="rId11"/>
    <p:sldId id="318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红外遥控实验</a:t>
            </a:r>
            <a:endParaRPr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红外遥控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红外遥控介绍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1.1 红外线简介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人的眼睛能看到的可见光按波长从长到短排列，依次为红、橙、黄、绿、青、蓝、紫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红外遥控介绍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 红外遥控的原理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1.2.1 红外发射装置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红外发射装置，也就是通常我们说的红外遥控器是由键盘电路、红外编码电 路、电源电路和红外发射电路组成。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29765" y="4219575"/>
            <a:ext cx="4572000" cy="2175510"/>
          </a:xfrm>
          <a:prstGeom prst="rect">
            <a:avLst/>
          </a:prstGeom>
        </p:spPr>
      </p:pic>
      <p:pic>
        <p:nvPicPr>
          <p:cNvPr id="8200" name="Picture 4" descr="u=2153223169,332958752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8945" y="4735513"/>
            <a:ext cx="4284663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红外遥控介绍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我们配套的红外遥控器使用的是 NEC 协议，NEC 码的位定义：一个脉冲对应 560us 的连续载波，一个逻辑 1 传输需要 2.25ms（560us 脉冲+1680us 低电平），一个逻辑 0 的传输需要 1.125ms（560us 脉冲+560us 低电平）。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1560" y="4429760"/>
            <a:ext cx="7548880" cy="147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红外遥控介绍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05585" y="2421890"/>
            <a:ext cx="9036050" cy="1513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红外遥控介绍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 红外遥控的原理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1.2.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红外接收装置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红外接收设备是由红外接收电路、红外解码、电源和应用电路组成。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7710" y="4091940"/>
            <a:ext cx="2722245" cy="1378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7880" y="1767840"/>
            <a:ext cx="1948180" cy="13995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0045" y="3800475"/>
            <a:ext cx="3348355" cy="1786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本章所要实现的功能是：数码管上显示红外解码遥控器键值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UNIT_PLACING_PICTURE_USER_VIEWPORT" val="{&quot;height&quot;:3168,&quot;width&quot;:6657}"/>
</p:tagLst>
</file>

<file path=ppt/tags/tag7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428</Words>
  <Application>WPS 演示</Application>
  <PresentationFormat>自定义</PresentationFormat>
  <Paragraphs>43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红外遥控实验</vt:lpstr>
      <vt:lpstr>本讲主要内容</vt:lpstr>
      <vt:lpstr>1.红外遥控介绍</vt:lpstr>
      <vt:lpstr>1.红外遥控介绍</vt:lpstr>
      <vt:lpstr>1.红外遥控介绍</vt:lpstr>
      <vt:lpstr>1.红外遥控介绍</vt:lpstr>
      <vt:lpstr>1.红外遥控介绍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163</cp:revision>
  <dcterms:created xsi:type="dcterms:W3CDTF">2015-05-05T08:02:00Z</dcterms:created>
  <dcterms:modified xsi:type="dcterms:W3CDTF">2026-04-08T01:45:50Z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