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289" r:id="rId4"/>
    <p:sldId id="372" r:id="rId5"/>
    <p:sldId id="395" r:id="rId6"/>
    <p:sldId id="386" r:id="rId7"/>
    <p:sldId id="387" r:id="rId8"/>
    <p:sldId id="388" r:id="rId9"/>
    <p:sldId id="389" r:id="rId10"/>
    <p:sldId id="390" r:id="rId11"/>
    <p:sldId id="311" r:id="rId12"/>
    <p:sldId id="391" r:id="rId13"/>
    <p:sldId id="317" r:id="rId14"/>
    <p:sldId id="31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ADC模数转换实验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1423670"/>
            <a:ext cx="5971540" cy="326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7295" y="1423670"/>
            <a:ext cx="1104265" cy="64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618615"/>
            <a:ext cx="6316345" cy="3284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240" y="1618615"/>
            <a:ext cx="1104265" cy="64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本章所要实现的功能是：数码管上显示 AD 模块采集电位器的电压值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ADC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XPT2046芯片介绍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ADC简介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ADC（analog to digital converter）也称为模数转换器，是指一个将模拟 信号转变为数字信号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（1）分辨率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（2）转换误差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（3）转换速率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ADC转换原理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AD 转换器（ADC）将模拟量转换为数字量通常要经过 4 个步骤：采样、保持、量化和编码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5545" y="3691890"/>
            <a:ext cx="3341370" cy="126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ADC转换原理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将采样电平（模拟值）转换为数字值时，主要有两类方法：直接比较型与间接比较型。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（1）逐次逼近型ADC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2315" y="3171190"/>
            <a:ext cx="4981575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ADC介绍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ADC转换原理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（2）双积分型ADC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20" y="3098800"/>
            <a:ext cx="640969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XPT2046芯片介绍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fontScale="60000"/>
          </a:bodyPr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XPT2046 是一款 4 线制电阻式触摸屏控制器，内含 12 位分辨率 125KHz 转换速率逐步逼近型 A/D 转换器。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主要特性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①工作电压范围为 1.5V～5.25V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②支持 1.5V～5.25V 的数字 I/O 口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③内建 2.5V 参考电压源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④电源电压测量（ 0V~6V）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⑤内建结温测量功能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⑥触摸压力测量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⑦采用 3 线制 SPI 通信接口 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⑧具有自动省电功能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4318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588746719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245" y="2696845"/>
            <a:ext cx="5085715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XPT2046芯片介绍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39950" y="1362710"/>
            <a:ext cx="7764145" cy="512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XPT2046芯片介绍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78735" y="1502410"/>
            <a:ext cx="7648575" cy="2748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275" y="4534535"/>
            <a:ext cx="8151495" cy="56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WPS 演示</Application>
  <PresentationFormat>自定义</PresentationFormat>
  <Paragraphs>65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ADC模数转换实验</vt:lpstr>
      <vt:lpstr>本讲主要内容</vt:lpstr>
      <vt:lpstr>1.ADC介绍</vt:lpstr>
      <vt:lpstr>1.ADC介绍</vt:lpstr>
      <vt:lpstr>1.ADC介绍</vt:lpstr>
      <vt:lpstr>1.ADC介绍</vt:lpstr>
      <vt:lpstr>2.XPT2046芯片介绍</vt:lpstr>
      <vt:lpstr>2.XPT2046芯片介绍</vt:lpstr>
      <vt:lpstr>2.XPT2046芯片介绍</vt:lpstr>
      <vt:lpstr>3.硬件设计</vt:lpstr>
      <vt:lpstr>3.硬件设计</vt:lpstr>
      <vt:lpstr>4.软件设计</vt:lpstr>
      <vt:lpstr>5.实验现象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169</cp:revision>
  <dcterms:created xsi:type="dcterms:W3CDTF">2015-05-05T08:02:00Z</dcterms:created>
  <dcterms:modified xsi:type="dcterms:W3CDTF">2026-04-08T01:46:06Z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