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3"/>
    <p:sldId id="258" r:id="rId4"/>
    <p:sldId id="261" r:id="rId5"/>
    <p:sldId id="266" r:id="rId6"/>
    <p:sldId id="26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5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KEILC51软件安装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KEILC51软件获取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KEILC51软件安装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KEILC51软件破解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KEILC51软件获取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https://www.keil.com/download/product/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）“\5--开发工具 \1-KEILC51 软件”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0705" y="2633980"/>
            <a:ext cx="2974975" cy="1109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KEILC51软件安装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KEILC51软件破解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WPS 演示</Application>
  <PresentationFormat>自定义</PresentationFormat>
  <Paragraphs>19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51单片机最小系统</vt:lpstr>
      <vt:lpstr>本讲主要内容</vt:lpstr>
      <vt:lpstr>1.51最小系统构成</vt:lpstr>
      <vt:lpstr>1.KEILC51软件获取</vt:lpstr>
      <vt:lpstr>2.KEILC51软件安装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杨争</cp:lastModifiedBy>
  <cp:revision>30</cp:revision>
  <dcterms:created xsi:type="dcterms:W3CDTF">2015-05-05T08:02:00Z</dcterms:created>
  <dcterms:modified xsi:type="dcterms:W3CDTF">2021-06-01T03:14:29Z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20E3F0687DDC43258A76269A7E1E46A6</vt:lpwstr>
  </property>
</Properties>
</file>