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61" r:id="rId5"/>
    <p:sldId id="279" r:id="rId6"/>
    <p:sldId id="280" r:id="rId7"/>
    <p:sldId id="276" r:id="rId8"/>
    <p:sldId id="277" r:id="rId9"/>
    <p:sldId id="27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静态数码管实验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数码管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数码管介绍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①数码管简介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共阳数码管是指将所有发光二极管的阳极接到一起形成公共阳极(COM)的数 码管，共阳数码管在应用时应将公共极 COM 接到+5V。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共阴数码管是指将所有发光二极管的阴极接到一起形成公共阴极(COM)的数 码管，共阴数码管在应用时应将公共极 COM 接到地线 GND 上。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5220" y="4692650"/>
            <a:ext cx="577469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数码管介绍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②数码管显示原理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565" y="2492375"/>
            <a:ext cx="4283710" cy="2370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995" y="2492375"/>
            <a:ext cx="4487545" cy="252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数码管介绍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③数码管静态显示原理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静态显示的特点是每个数码管的段选必须接一个 8 位数据线来保持显示的字形码。当送入一次字形码后，显示字形可一直保持，直到送入新字形码为止。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490345"/>
            <a:ext cx="6330315" cy="3467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590" y="585470"/>
            <a:ext cx="2651760" cy="29965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910" y="3646805"/>
            <a:ext cx="4389120" cy="299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本章所要实现的功能是：本章所要实现的功能是：控制静态数码管显示数字 0，即让 P0 端口输出数字 0 的段码 0x3f（共阴）。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UNIT_PLACING_PICTURE_USER_VIEWPORT" val="{&quot;height&quot;:2780,&quot;width&quot;:9094}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WPS 演示</Application>
  <PresentationFormat>自定义</PresentationFormat>
  <Paragraphs>34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蜂鸣器实验</vt:lpstr>
      <vt:lpstr>本讲主要内容</vt:lpstr>
      <vt:lpstr>1.蜂鸣器介绍</vt:lpstr>
      <vt:lpstr>1.数码管介绍</vt:lpstr>
      <vt:lpstr>1.数码管介绍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62</cp:revision>
  <dcterms:created xsi:type="dcterms:W3CDTF">2015-05-05T08:02:00Z</dcterms:created>
  <dcterms:modified xsi:type="dcterms:W3CDTF">2021-06-05T00:50:08Z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