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7" r:id="rId3"/>
    <p:sldId id="289" r:id="rId4"/>
    <p:sldId id="261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276" r:id="rId18"/>
    <p:sldId id="277" r:id="rId19"/>
    <p:sldId id="278" r:id="rId20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8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6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步进电机实验</a:t>
            </a:r>
            <a:endParaRPr lang="zh-CN" altLang="en-US"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2.步进电机工作原理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5355" y="1219200"/>
            <a:ext cx="5240020" cy="51066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0805" y="1219200"/>
            <a:ext cx="4775835" cy="4923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2.步进电机工作原理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868930" y="1696085"/>
            <a:ext cx="6155055" cy="3465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2.步进电机工作原理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④细分驱动原理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6290" y="2643505"/>
            <a:ext cx="7237730" cy="179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3.步进电机技术指标</a:t>
            </a:r>
            <a:endParaRPr lang="en-US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①静态技术指标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相数、拍数、步距角、定位转矩、静转矩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②动态技术指标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步距角精度、失步、失调角、最大空载起动频率、最大空载的运行频率、运行转矩特性、电机正反转控制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4.28BYJ-48步进电机简介</a:t>
            </a:r>
            <a:endParaRPr lang="en-US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71880" y="1219200"/>
            <a:ext cx="3143885" cy="26022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6465" y="1219200"/>
            <a:ext cx="3052445" cy="27222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7710" y="4283075"/>
            <a:ext cx="7244715" cy="1856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4.28BYJ-48步进电机简介</a:t>
            </a:r>
            <a:endParaRPr lang="en-US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38350" y="1697990"/>
            <a:ext cx="7294245" cy="815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4385" y="2992755"/>
            <a:ext cx="5479415" cy="27997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8350" y="2929890"/>
            <a:ext cx="3502660" cy="2862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8290" y="758825"/>
            <a:ext cx="3995420" cy="23704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1320" y="3129280"/>
            <a:ext cx="5859780" cy="3231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本章所要实现的功能是：通过 ULN2003 驱动模块控制 28BYJ48 步进电机运行方向及速度，当按下 KEY1 键可调节电机旋转方向；当按下 KEY2 键，电机加速；当按下 KEY3 键，电机减速。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>
            <a:normAutofit lnSpcReduction="20000"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步进电机简介</a:t>
            </a:r>
            <a:endParaRPr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2.步进电机工作原理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3.步进电机技术指标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4.28BYJ-48步进电机简介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</a:t>
            </a:r>
            <a:r>
              <a:rPr 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硬件设计</a:t>
            </a:r>
            <a:endParaRPr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步进电机简介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步进电机是将电脉冲信号转变为角位移或线位移的开环控制元件。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2660" y="2218690"/>
            <a:ext cx="5891530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2.步进电机工作原理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步进电机是将电脉冲信号转变为角位移或线位移的开环控制元件。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8580" y="2551430"/>
            <a:ext cx="4135755" cy="3341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2.步进电机工作原理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①步进电机极性区分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0605" y="2514600"/>
            <a:ext cx="7385685" cy="3432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2.步进电机工作原理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②双极性步进电机驱动原理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2.步进电机工作原理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289675" y="1417955"/>
            <a:ext cx="5064125" cy="48253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185" y="1417955"/>
            <a:ext cx="4804410" cy="4663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2.步进电机工作原理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17420" y="1753870"/>
            <a:ext cx="7346315" cy="3751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2.步进电机工作原理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③单极性步进电机驱动原理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509</Words>
  <Application>WPS 演示</Application>
  <PresentationFormat>自定义</PresentationFormat>
  <Paragraphs>64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直流电机实验</vt:lpstr>
      <vt:lpstr>本讲主要内容</vt:lpstr>
      <vt:lpstr>1.直流电机介绍</vt:lpstr>
      <vt:lpstr>1.步进电机简介</vt:lpstr>
      <vt:lpstr>2.步进电机工作原理</vt:lpstr>
      <vt:lpstr>2.步进电机工作原理</vt:lpstr>
      <vt:lpstr>2.步进电机工作原理</vt:lpstr>
      <vt:lpstr>2.步进电机工作原理</vt:lpstr>
      <vt:lpstr>2.步进电机工作原理</vt:lpstr>
      <vt:lpstr>2.步进电机工作原理</vt:lpstr>
      <vt:lpstr>2.步进电机工作原理</vt:lpstr>
      <vt:lpstr>2.步进电机工作原理</vt:lpstr>
      <vt:lpstr>2.步进电机工作原理</vt:lpstr>
      <vt:lpstr>3.步进电机技术指标</vt:lpstr>
      <vt:lpstr>4.28BYJ-48步进电机简介</vt:lpstr>
      <vt:lpstr>3.硬件设计</vt:lpstr>
      <vt:lpstr>4.软件设计</vt:lpstr>
      <vt:lpstr>5.实验现象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杨争</cp:lastModifiedBy>
  <cp:revision>108</cp:revision>
  <dcterms:created xsi:type="dcterms:W3CDTF">2015-05-05T08:02:00Z</dcterms:created>
  <dcterms:modified xsi:type="dcterms:W3CDTF">2021-06-10T06:12:01Z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2052-11.1.0.10577</vt:lpwstr>
  </property>
  <property fmtid="{D5CDD505-2E9C-101B-9397-08002B2CF9AE}" pid="3" name="ICV">
    <vt:lpwstr>20E3F0687DDC43258A76269A7E1E46A6</vt:lpwstr>
  </property>
</Properties>
</file>