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372" r:id="rId5"/>
    <p:sldId id="311" r:id="rId6"/>
    <p:sldId id="317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四线双极性步进电机实验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1.TC1508S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芯片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1.TC1508S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芯片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46450" y="1153795"/>
            <a:ext cx="6365875" cy="3474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4565015"/>
            <a:ext cx="656272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790065"/>
            <a:ext cx="6802120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本章所要实现的功能是：通过 TC1508S 驱动模块控制四线双极性步进电机运行方向及速度，当按下 KEY1 键可调节电机旋转方向；当按下 KEY2 键，电机加速； 当按下 KEY3 键，电机减速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演示</Application>
  <PresentationFormat>自定义</PresentationFormat>
  <Paragraphs>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四线双极性步进电机实验</vt:lpstr>
      <vt:lpstr>本讲主要内容</vt:lpstr>
      <vt:lpstr>1.TC1508S芯片介绍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205</cp:revision>
  <dcterms:created xsi:type="dcterms:W3CDTF">2015-05-05T08:02:00Z</dcterms:created>
  <dcterms:modified xsi:type="dcterms:W3CDTF">2026-04-08T01:48:39Z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