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7" r:id="rId3"/>
    <p:sldId id="289" r:id="rId4"/>
    <p:sldId id="339" r:id="rId5"/>
    <p:sldId id="365" r:id="rId6"/>
    <p:sldId id="366" r:id="rId7"/>
    <p:sldId id="367" r:id="rId8"/>
    <p:sldId id="368" r:id="rId9"/>
    <p:sldId id="311" r:id="rId10"/>
    <p:sldId id="317" r:id="rId11"/>
    <p:sldId id="318" r:id="rId12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20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4838" y="3186053"/>
            <a:ext cx="6982361" cy="11789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4838" y="4538211"/>
            <a:ext cx="6982361" cy="46921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964874" y="2770413"/>
            <a:ext cx="5065514" cy="637806"/>
          </a:xfrm>
        </p:spPr>
        <p:txBody>
          <a:bodyPr anchor="t" anchorCtr="0">
            <a:normAutofit/>
          </a:bodyPr>
          <a:lstStyle>
            <a:lvl1pPr algn="r">
              <a:defRPr sz="28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44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37323"/>
            <a:ext cx="5157787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3115"/>
            <a:ext cx="5157787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37323"/>
            <a:ext cx="5183188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3115"/>
            <a:ext cx="5183188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8615" y="2002969"/>
            <a:ext cx="4974771" cy="1828800"/>
          </a:xfrm>
        </p:spPr>
        <p:txBody>
          <a:bodyPr>
            <a:noAutofit/>
          </a:bodyPr>
          <a:lstStyle>
            <a:lvl1pPr algn="ctr">
              <a:defRPr sz="72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B98A9-C20B-4D5B-92DA-1D75B9D715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50B9-7135-4D78-A58F-DF4CD6531E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8692" y="457200"/>
            <a:ext cx="10034617" cy="718457"/>
          </a:xfrm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83129" y="1197429"/>
            <a:ext cx="10025743" cy="2917372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9240" y="4288973"/>
            <a:ext cx="9569632" cy="198029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97886" y="365125"/>
            <a:ext cx="1055914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58686" y="365125"/>
            <a:ext cx="8665028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854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502229"/>
            <a:ext cx="10515600" cy="3466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 2" panose="05020102010507070707" pitchFamily="18" charset="2"/>
        <a:buChar char=""/>
        <a:defRPr sz="2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418330" y="2172335"/>
            <a:ext cx="7705725" cy="1179195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DS18B20温度传感器实验</a:t>
            </a:r>
            <a:endParaRPr lang="zh-CN" altLang="en-US" dirty="0">
              <a:solidFill>
                <a:srgbClr val="92D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</a:rPr>
              <a:t>本讲主要内容</a:t>
            </a:r>
            <a:endParaRPr lang="zh-CN" altLang="zh-CN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37430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DS18B20介绍</a:t>
            </a:r>
            <a:endParaRPr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2.硬件设计</a:t>
            </a:r>
            <a:endParaRPr 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DS18B20介绍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560" y="1502410"/>
            <a:ext cx="2588260" cy="25882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6505" y="1219200"/>
            <a:ext cx="6196330" cy="25184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970" y="3944620"/>
            <a:ext cx="3207385" cy="4432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4215" y="4594860"/>
            <a:ext cx="4740910" cy="1456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DS18B20介绍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7345" y="1502410"/>
            <a:ext cx="5514340" cy="11887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4270" y="2791460"/>
            <a:ext cx="6597650" cy="3326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DS18B20介绍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（1）初始化时序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2995" y="2438400"/>
            <a:ext cx="6838950" cy="2465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DS18B20介绍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（2）写时序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1745" y="2364105"/>
            <a:ext cx="6762115" cy="2681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DS18B20介绍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fontScale="90000"/>
          </a:bodyPr>
          <a:p>
            <a:pPr marL="0" indent="6350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11705323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（3）读时序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6350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1170532397"/>
                </a:ext>
              </a:extLst>
            </a:pP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6350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1170532397"/>
                </a:ext>
              </a:extLst>
            </a:pP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6350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1170532397"/>
                </a:ext>
              </a:extLst>
            </a:pP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6350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1170532397"/>
                </a:ext>
              </a:extLst>
            </a:pP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6350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11705323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DS18B20 的典型温度读取过程为：复位→发 SKIP ROM 命令（0XCC）→发开始转 换命令（0X44）→延时→复位→发送 SKIP ROM 命令（0XCC）→发读存储器命令 （0XBE）→连续读出两个字节数据(即温度)→结束。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8875" y="2251075"/>
            <a:ext cx="7080885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2.硬件设计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8760" y="1581150"/>
            <a:ext cx="2025650" cy="23279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8335" y="1581150"/>
            <a:ext cx="3460750" cy="2426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本章所要实现的功能是：插上 DS18B20 温度传感器，数码管显示检测的温度值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EMPLATE_THUMBS_INDEX" val="1、9、12、16、20、26、28、29"/>
  <p:tag name="KSO_WM_TEMPLATE_CATEGORY" val="custom"/>
  <p:tag name="KSO_WM_TEMPLATE_INDEX" val="160428"/>
  <p:tag name="KSO_WM_TAG_VERSION" val="1.0"/>
  <p:tag name="KSO_WM_SLIDE_ID" val="custom16042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DOC_GUID" val="{272453c6-58ad-46f5-8dc9-ac61c8b03ee7}"/>
</p:tagLst>
</file>

<file path=ppt/theme/theme1.xml><?xml version="1.0" encoding="utf-8"?>
<a:theme xmlns:a="http://schemas.openxmlformats.org/drawingml/2006/main" name="1_A000120140530A99PPBG">
  <a:themeElements>
    <a:clrScheme name="141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300</Words>
  <Application>WPS 演示</Application>
  <PresentationFormat>自定义</PresentationFormat>
  <Paragraphs>41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黑体</vt:lpstr>
      <vt:lpstr>Wingdings 2</vt:lpstr>
      <vt:lpstr>微软雅黑</vt:lpstr>
      <vt:lpstr>Arial Unicode MS</vt:lpstr>
      <vt:lpstr>Calibri</vt:lpstr>
      <vt:lpstr>1_A000120140530A99PPBG</vt:lpstr>
      <vt:lpstr>DS18B20温度传感器实验</vt:lpstr>
      <vt:lpstr>本讲主要内容</vt:lpstr>
      <vt:lpstr>1.DS18B20介绍</vt:lpstr>
      <vt:lpstr>1.DS18B20介绍</vt:lpstr>
      <vt:lpstr>1.DS18B20介绍</vt:lpstr>
      <vt:lpstr>1.DS18B20介绍</vt:lpstr>
      <vt:lpstr>1.DS18B20介绍</vt:lpstr>
      <vt:lpstr>2.硬件设计</vt:lpstr>
      <vt:lpstr>3.软件设计</vt:lpstr>
      <vt:lpstr>4.实验现象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认识和了解开发板功能及其使用</dc:title>
  <dc:creator/>
  <cp:lastModifiedBy>WPS_1691829917</cp:lastModifiedBy>
  <cp:revision>155</cp:revision>
  <dcterms:created xsi:type="dcterms:W3CDTF">2015-05-05T08:02:00Z</dcterms:created>
  <dcterms:modified xsi:type="dcterms:W3CDTF">2026-04-08T01:45:13Z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20E3F0687DDC43258A76269A7E1E46A6</vt:lpwstr>
  </property>
</Properties>
</file>