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7" r:id="rId3"/>
    <p:sldId id="289" r:id="rId4"/>
    <p:sldId id="261" r:id="rId5"/>
    <p:sldId id="302" r:id="rId6"/>
    <p:sldId id="276" r:id="rId7"/>
    <p:sldId id="277" r:id="rId8"/>
    <p:sldId id="27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直流电机实验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直流电机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2.ULN2003芯片介绍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直流电机介绍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直流电机是指能将直流电能转换成机械能（直流电动机）或将机械能转换成直流电能（直流发电机）的旋转电机。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3010" y="3041650"/>
            <a:ext cx="4241165" cy="176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3490" y="3041650"/>
            <a:ext cx="3854450" cy="2342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2.ULN2003芯片介绍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381500" y="1929130"/>
            <a:ext cx="2475865" cy="346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8290" y="758825"/>
            <a:ext cx="3995420" cy="2370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320" y="3129280"/>
            <a:ext cx="5859780" cy="323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本章所要实现的功能是：直流电机工作约 5S 后停止。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</Words>
  <Application>WPS 演示</Application>
  <PresentationFormat>自定义</PresentationFormat>
  <Paragraphs>25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LED点阵实验</vt:lpstr>
      <vt:lpstr>本讲主要内容</vt:lpstr>
      <vt:lpstr>1.LED点阵介绍</vt:lpstr>
      <vt:lpstr>1.直流电机介绍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杨争</cp:lastModifiedBy>
  <cp:revision>94</cp:revision>
  <dcterms:created xsi:type="dcterms:W3CDTF">2015-05-05T08:02:00Z</dcterms:created>
  <dcterms:modified xsi:type="dcterms:W3CDTF">2021-06-10T05:37:04Z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2052-11.1.0.10577</vt:lpwstr>
  </property>
  <property fmtid="{D5CDD505-2E9C-101B-9397-08002B2CF9AE}" pid="3" name="ICV">
    <vt:lpwstr>20E3F0687DDC43258A76269A7E1E46A6</vt:lpwstr>
  </property>
</Properties>
</file>