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1" r:id="rId7"/>
    <p:sldId id="262" r:id="rId8"/>
    <p:sldId id="263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5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  <p:sp>
        <p:nvSpPr>
          <p:cNvPr id="8" name="日期占位符 7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如何学习单片机</a:t>
            </a:r>
            <a:endParaRPr lang="zh-CN" altLang="en-US"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学习哪种类型的单片机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学习单片机的最佳方法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学习单片机的准备工作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4.学习单片机的常见疑问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学习哪种类型的单片机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/>
          <a:p>
            <a:pPr marL="0" indent="0">
              <a:buNone/>
            </a:pPr>
            <a:r>
              <a:rPr 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AVR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MSP430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STM8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STM32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DSP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Linux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FPGA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学习单片机的最佳方法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/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鹦鹉学舌</a:t>
            </a:r>
            <a:endParaRPr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②照葫芦画瓢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他山之石，可以攻玉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④理论实践结合，温故而知新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学习单片机的准备工作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/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要有信心、恒心和耐心</a:t>
            </a:r>
            <a:endParaRPr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②完善配套的教程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计算机一台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④51开发板一块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4.学习单片机的常见疑问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/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学完单片机能做什么</a:t>
            </a:r>
            <a:endParaRPr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②学完单片机能找什么工作，薪资待遇怎么样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学习单片机应该学C还是汇编语言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</Words>
  <Application>WPS 演示</Application>
  <PresentationFormat>自定义</PresentationFormat>
  <Paragraphs>35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如何学习单片机</vt:lpstr>
      <vt:lpstr>本讲主要内容</vt:lpstr>
      <vt:lpstr>1.学习哪种类型的单片机</vt:lpstr>
      <vt:lpstr>2.学习单片机的最佳方法</vt:lpstr>
      <vt:lpstr>3.学习单片机的准备工作</vt:lpstr>
      <vt:lpstr>4.学习单片机的常见疑问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WPS_1691829917</cp:lastModifiedBy>
  <cp:revision>32</cp:revision>
  <dcterms:created xsi:type="dcterms:W3CDTF">2015-05-05T08:02:00Z</dcterms:created>
  <dcterms:modified xsi:type="dcterms:W3CDTF">2026-04-08T01:34:46Z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20E3F0687DDC43258A76269A7E1E46A6</vt:lpwstr>
  </property>
</Properties>
</file>